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Bree Serif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BreeSerif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igiday.com/publishers/how-bbc-is-using-yik-yak-to-talk-to-millennials-and-get-them-to-talk-back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ailytrojan.com/2014/09/16/yik-yak-breeds-rumors-and-cyberbullying/" TargetMode="External"/><Relationship Id="rId4" Type="http://schemas.openxmlformats.org/officeDocument/2006/relationships/hyperlink" Target="http://dailytrojan.com/2015/04/07/usg-announces-executive-cabine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07.png"/><Relationship Id="rId5" Type="http://schemas.openxmlformats.org/officeDocument/2006/relationships/image" Target="../media/image05.png"/><Relationship Id="rId6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DD5B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Yik-Yak: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Tips, Leads, and Cliffhangers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unnamed.pn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75" y="392025"/>
            <a:ext cx="2237750" cy="223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named.png"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350" y="392025"/>
            <a:ext cx="2237750" cy="22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DD5B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What it is...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Yik Yak is a location-based app that connects people nearby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Lets people “share news, ask questions, offer support” with people who are in the same place at the same time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Audience: college students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September 2014: 3rd most downloaded app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April 2016: 1067th most downloaded app</a:t>
            </a:r>
          </a:p>
          <a:p>
            <a:pPr indent="-228600" lvl="0" marL="45720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Now: 1.76 million monthly users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DD5B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Features...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Originally… completely anonymous posts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Now: usernames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“YAK” – post an opinion, a question… whatever’s on your mind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CHAT – interact with nearby Yak users by replying to a post… private messaging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EXPLORE – see local yakers, discover trending topics, engage in national and even global “herds”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HERD – thread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DD5B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Relationship to News...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Can localize opinions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Search for leads… opinions/ reports → stories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BBC: Feb. 2016, asked about mental health issues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Hundreds of responses and thousands of engagements (votes)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Anonymous and honest responses “hard to get through Facebook”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3"/>
              </a:rPr>
              <a:t>http://digiday.com/publishers/how-bbc-is-using-yik-yak-to-talk-to-millennials-and-get-them-to-talk-back/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BBC: also used during Canadian election fall 2015, asking about issues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DD5B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Leads without sources...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… are just cliffhangers?  Or rumors?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Sep. 2014: rumored sexual assault at USC at Lambda Chi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Little evidence, all found on Yik Yak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Disturbing comments about sexual assault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Unfounded?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3"/>
              </a:rPr>
              <a:t>http://dailytrojan.com/2014/09/16/yik-yak-breeds-rumors-and-cyberbullying/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April 2015: nepotism in USG?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Comments on Yik Yak accusing Pres. Sampath of nepotism in making cabinet appointments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Student posted on ATVN and Huffington Post about controversy, accusing Sampath of being involved in “vote-buying, corruption, and nepotism”</a:t>
            </a:r>
          </a:p>
          <a:p>
            <a:pPr indent="-228600" lvl="1" marL="9144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Sampath and team fought back… accused student of LIBEL</a:t>
            </a:r>
          </a:p>
          <a:p>
            <a:pPr indent="-228600" lvl="1" marL="914400">
              <a:spcBef>
                <a:spcPts val="0"/>
              </a:spcBef>
              <a:buFont typeface="Bree Serif"/>
            </a:pPr>
            <a:r>
              <a:rPr lang="en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4"/>
              </a:rPr>
              <a:t>http://dailytrojan.com/2015/04/07/usg-announces-executive-cabinet/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DD5B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My own experience...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Question: Trump supporters – do you hide your support for him?  If not, what are your friends’ reactions when you tell them who you’re voting for?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25 responses over 7 hours, many responding to each other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DD5B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Responses...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00" y="1084850"/>
            <a:ext cx="2084525" cy="370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8050" y="1084825"/>
            <a:ext cx="2084525" cy="370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1700" y="1084825"/>
            <a:ext cx="2084525" cy="370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8574" y="1084825"/>
            <a:ext cx="2084525" cy="370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DD5B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Responses, cont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...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16" y="1168353"/>
            <a:ext cx="2015600" cy="35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9500" y="1168337"/>
            <a:ext cx="2015600" cy="358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8675" y="1168350"/>
            <a:ext cx="2015600" cy="358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7849" y="1168337"/>
            <a:ext cx="2015600" cy="358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DD5B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Conclusions...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Yik Yak is great for tips, leads, and potential stories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Yik Yak is NOT a source, but can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lead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to sources</a:t>
            </a:r>
          </a:p>
          <a:p>
            <a:pPr indent="-228600" lvl="0" marL="457200" rtl="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Anonymity → trolling, vulgar content</a:t>
            </a:r>
          </a:p>
          <a:p>
            <a:pPr indent="-228600" lvl="0" marL="457200">
              <a:spcBef>
                <a:spcPts val="0"/>
              </a:spcBef>
              <a:buFont typeface="Bree Serif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Anonymity → honesty, private opinions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